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7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6FE9A-54CA-334A-63BB-DD00F1DD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58F86C-B5D3-3BB8-C39A-6835B54C5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8BFDE9-2136-8058-FB2B-7DB2E6BD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CBA699-A06B-7B82-DA85-055CA914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AE73B5-F200-53E3-B43B-8679C67B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0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00365-12C1-8AB9-C52C-BE49D8E5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25EDCD-0351-43AF-5BB3-791DA1C1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F18B4-D8AE-EFC3-69BC-CAD74E9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CACDD6-EA54-7D91-D8CC-98FDB15E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7A3A72-92EF-B1C3-594B-C99A5D47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80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35DDB2-5E81-6B97-25B8-115658999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C703BC-46C2-403F-2EFA-983E3ADD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F52268-9E06-D455-EE33-6E63EE17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52B379-C27E-A595-218A-B42F889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C9B1A-1416-F45B-F31E-4689A849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2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5221-7E06-46A8-F1C6-9E3565C8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33355-BEF4-CB0E-12E5-7FBCBC5E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88D9FB-9408-2FBF-05C5-C71661DD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A3F5B-A7F5-02B2-0E74-32BCD7E1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079204-A867-146F-FBEC-AAE4D322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25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1A004-D368-6904-FFBD-054893D9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8869D0-342B-78C9-4C54-ADF7F16C4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CFB16-654D-981D-FE1B-9023DFE1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56B3A2-E256-7F22-56A5-A95DA2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DD804B-7930-8E2D-651F-6393F355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62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7B3BE-ACC4-A074-4553-12FBB1E9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CDDB9-9A9B-AAF1-125D-858D7B3C9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53DBE0-C3D7-487F-DA4F-156A7DE9B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3A9EC9-103D-FEB6-A6F1-4420A6B4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9EC27B-500A-31B9-3173-76211F3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C76AD5-C452-C2DC-4BF2-0DE6F0A4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64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02158-FCE5-5C99-48A9-7FB9348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ED6DEC-52D3-325D-7CB8-EEA12967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616CCA-D009-A748-9A42-6EECE72AE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842BFE-DC15-09BA-2FA7-CC7D33498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FB06F0-8885-52A0-BE5D-FEEEECF8C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40BD3B3-BBBC-B7F7-BD6C-F4827CD4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4B5429-09C8-772B-AF7D-1CC7E1B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FB2AD4-F257-C57A-3E4F-62D628E1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E78D0-99A0-F766-5C8B-B03D45AA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3EAF45-B7D7-736B-F3EF-C197A055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9EA2E0-4F13-E606-463F-933B72A4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17C59-ED92-D3D2-F9E2-B8964BB8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5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B1AA16-1C00-71F8-F294-AA6E3230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5E7A68-4B9D-7986-2BA3-12DD552F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90F97-DD6F-D36E-2EBD-8DECA078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10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814DB-4F6A-3CDF-D12C-1A654632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86A5D-ECB4-8238-6B42-8B2C9729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5B0E64-E023-690B-C9E3-535C5857F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3AFE75-B9FB-C460-8A8A-93BEA51A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207ACA-034A-1345-8D69-8B88F375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23192-97FC-FA5E-8A97-43B30CAB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51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3F4CF-3DD9-58DF-3F5C-14EE229C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9EEF1E-F862-714F-0919-4DAB9E578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FF6EE-0619-7008-C26E-CF58AAC55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E2EBB4-ADEA-4F56-B6D7-A4E92532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CA930B-A8E5-D798-C24A-C17916DE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146B96-8A60-DA41-7C5A-047F2108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07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546BB2-DEBB-78CC-5F90-DF8358B5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5E46F2-2CA0-4D44-C167-02E2BB3B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9540D-7E56-4C00-453A-27C15701A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50702-010D-48DF-B8CF-35440CEBCB51}" type="datetimeFigureOut">
              <a:rPr lang="es-ES" smtClean="0"/>
              <a:t>14/02/2023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1A480-F0B2-9B33-CE12-0667BBA15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F8F67C-3A5B-0A2F-EDD9-1626315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0C9C8-BF11-4476-95D7-44A66FE054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44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26DB35B5-52AD-7F42-F1D6-C159D7807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" b="13797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F6B4CA-99A3-3256-1953-FA2F93AD1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BIG DATA Y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88A071-9CAE-F3D3-70EF-B0D461E6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JORGE LOPEZ BLASCO</a:t>
            </a:r>
          </a:p>
        </p:txBody>
      </p:sp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F0042E-78DF-4749-FE0D-2A2C48F0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46B8C-3540-4E75-B689-C3003C7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ORIGEN DE DATOS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A05D480-B29E-9AB9-A922-56B56DC2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1145622"/>
            <a:ext cx="10945825" cy="3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1709A-BB5A-1569-3DFD-A6C08F3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IOT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7C7DFA-549D-3CF7-E591-B59DA906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05" y="579473"/>
            <a:ext cx="5992188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23F12-F0EC-1572-E8D4-8F97F154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/>
              <a:t>REAL TIME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CB60A247-6F90-C578-3733-EFB6F015E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535098"/>
            <a:ext cx="6019331" cy="37845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106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423A5BA-91D4-103F-AFB1-99B88DB3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" r="1" b="82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83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B06FCECE-FE1E-BDAD-B8D8-7C3F90A54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2" r="1" b="2214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0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B006DA-2A9F-B4F4-25A9-475FB9BDB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7" r="1" b="255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objeto, reloj, medidor&#10;&#10;Descripción generada automáticamente">
            <a:extLst>
              <a:ext uri="{FF2B5EF4-FFF2-40B4-BE49-F238E27FC236}">
                <a16:creationId xmlns:a16="http://schemas.microsoft.com/office/drawing/2014/main" id="{F37AF74A-FDF7-986C-64F0-A1092A1B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11341"/>
            <a:ext cx="10905066" cy="2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F1F0E99-090F-5F5E-E3CA-B3EE6E9F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5DC7A06-6107-4965-05D6-DD26570B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NOMBRE Y UBICACIÓN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EXPERIENCIA PREVIA CON REPORTING Y BI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EXPERIENCIA PREVIA CON SQL Y BASES DE DATOS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Marcador de contenido 4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71C11EAB-B520-6B92-7DAF-BCEA9D80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"/>
          <a:stretch/>
        </p:blipFill>
        <p:spPr>
          <a:xfrm>
            <a:off x="7313018" y="717012"/>
            <a:ext cx="3872833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2F1F9C-C6E3-B32D-EE83-1759DB270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3D3777D1-5E73-2FCA-379A-4257F5E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8447096-A575-39B3-714F-362EDBB1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4" y="643466"/>
            <a:ext cx="55432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3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9926A689-C0E1-4D62-974F-A1E91E0F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91" y="643466"/>
            <a:ext cx="94772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586C7-E582-02A1-7330-40D9CAFC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36B18A-C9F4-D7C7-C110-324E5523C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0" y="643466"/>
            <a:ext cx="73063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B846590-0CB5-F572-E838-8CA1E37A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87" y="643466"/>
            <a:ext cx="83150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3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62F6-DEFC-AF9C-CB5C-18496BEA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PREPROCESADO DE DATOS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7A6F854-59E1-B29E-EC98-632F6FE88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81" y="961812"/>
            <a:ext cx="70932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5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98ACDE0-C5B0-992E-0991-497972EA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6" y="643466"/>
            <a:ext cx="10005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5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5885ABD-A258-D64D-E09E-48313B8A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</a:rPr>
              <a:t>Estructura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FCF78-B6CB-2612-C95B-C6F668D7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33425"/>
            <a:ext cx="5135592" cy="5391150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Fundamentos de Big Data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MongoDB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Power BI  </a:t>
            </a:r>
          </a:p>
          <a:p>
            <a:r>
              <a:rPr lang="pt-B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Pentaho </a:t>
            </a:r>
          </a:p>
          <a:p>
            <a:endParaRPr lang="es-E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F8356F-75C5-E132-05DC-3DA2E1F0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4E036-30A6-7A44-B757-87061CD56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19" y="643466"/>
            <a:ext cx="71653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4F3198-C0D9-CA7A-16CD-B2CA934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 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57901EF-07FB-6D82-B3B5-47A50628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37" y="578738"/>
            <a:ext cx="4065676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9C7DB-2140-E20F-3C91-2E1AD52F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Marcador de contenido 4" descr="Gráfico de barras&#10;&#10;Descripción generada automáticamente">
            <a:extLst>
              <a:ext uri="{FF2B5EF4-FFF2-40B4-BE49-F238E27FC236}">
                <a16:creationId xmlns:a16="http://schemas.microsoft.com/office/drawing/2014/main" id="{0E8C3C73-8003-BF82-C137-90F10D5A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16" y="1676466"/>
            <a:ext cx="5184212" cy="30714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CDB9219-9C63-4D25-742B-B705B691E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9D8C4F7-1AD7-B6E4-08CE-69E69778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11" y="643466"/>
            <a:ext cx="63851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FBA92E6-CD46-6CD2-8AFC-0CBE04E2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5" y="643466"/>
            <a:ext cx="9125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, Escala de tiempo&#10;&#10;Descripción generada automáticamente">
            <a:extLst>
              <a:ext uri="{FF2B5EF4-FFF2-40B4-BE49-F238E27FC236}">
                <a16:creationId xmlns:a16="http://schemas.microsoft.com/office/drawing/2014/main" id="{6D151B76-86A6-A908-67CA-F7FCE9CB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6" y="643466"/>
            <a:ext cx="102692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50</Words>
  <Application>Microsoft Office PowerPoint</Application>
  <PresentationFormat>Panorámica</PresentationFormat>
  <Paragraphs>18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BIG DATA Y BI</vt:lpstr>
      <vt:lpstr>PRESENTACIONES</vt:lpstr>
      <vt:lpstr>Estructura del curso</vt:lpstr>
      <vt:lpstr>BIG DATA </vt:lpstr>
      <vt:lpstr>CLOUD COMPUTING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ORIGEN DE DATOS</vt:lpstr>
      <vt:lpstr>IOT</vt:lpstr>
      <vt:lpstr>REAL 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PREPROCESADO DE DATOS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Y BI</dc:title>
  <dc:creator>Jorge Lopez</dc:creator>
  <cp:lastModifiedBy>Jorge Lopez</cp:lastModifiedBy>
  <cp:revision>6</cp:revision>
  <dcterms:created xsi:type="dcterms:W3CDTF">2022-11-02T08:42:48Z</dcterms:created>
  <dcterms:modified xsi:type="dcterms:W3CDTF">2023-02-14T15:58:53Z</dcterms:modified>
</cp:coreProperties>
</file>